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8" r:id="rId2"/>
    <p:sldId id="256" r:id="rId3"/>
    <p:sldId id="259" r:id="rId4"/>
    <p:sldId id="260" r:id="rId5"/>
    <p:sldId id="266" r:id="rId6"/>
    <p:sldId id="262" r:id="rId7"/>
    <p:sldId id="267" r:id="rId8"/>
    <p:sldId id="263" r:id="rId9"/>
    <p:sldId id="269" r:id="rId10"/>
    <p:sldId id="261" r:id="rId11"/>
    <p:sldId id="268" r:id="rId12"/>
    <p:sldId id="265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ADA"/>
    <a:srgbClr val="32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1" d="100"/>
          <a:sy n="81" d="100"/>
        </p:scale>
        <p:origin x="102" y="7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C3F00-7386-44CD-A9F1-2246E7D4C0A7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C2FF2-A85F-427F-8481-8D1685C22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0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2FF2-A85F-427F-8481-8D1685C221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2FF2-A85F-427F-8481-8D1685C221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2FF2-A85F-427F-8481-8D1685C221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2FF2-A85F-427F-8481-8D1685C221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99668"/>
      </p:ext>
    </p:extLst>
  </p:cSld>
  <p:clrMapOvr>
    <a:masterClrMapping/>
  </p:clrMapOvr>
  <p:transition spd="slow" advClick="0" advTm="8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84654"/>
      </p:ext>
    </p:extLst>
  </p:cSld>
  <p:clrMapOvr>
    <a:masterClrMapping/>
  </p:clrMapOvr>
  <p:transition spd="slow" advClick="0" advTm="8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3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3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5777"/>
      </p:ext>
    </p:extLst>
  </p:cSld>
  <p:clrMapOvr>
    <a:masterClrMapping/>
  </p:clrMapOvr>
  <p:transition spd="slow" advClick="0" advTm="8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8125"/>
      </p:ext>
    </p:extLst>
  </p:cSld>
  <p:clrMapOvr>
    <a:masterClrMapping/>
  </p:clrMapOvr>
  <p:transition spd="slow" advClick="0" advTm="8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5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55227"/>
      </p:ext>
    </p:extLst>
  </p:cSld>
  <p:clrMapOvr>
    <a:masterClrMapping/>
  </p:clrMapOvr>
  <p:transition spd="slow" advClick="0" advTm="8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5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5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395"/>
      </p:ext>
    </p:extLst>
  </p:cSld>
  <p:clrMapOvr>
    <a:masterClrMapping/>
  </p:clrMapOvr>
  <p:transition spd="slow" advClick="0" advTm="8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9318"/>
      </p:ext>
    </p:extLst>
  </p:cSld>
  <p:clrMapOvr>
    <a:masterClrMapping/>
  </p:clrMapOvr>
  <p:transition spd="slow" advClick="0" advTm="8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29457"/>
      </p:ext>
    </p:extLst>
  </p:cSld>
  <p:clrMapOvr>
    <a:masterClrMapping/>
  </p:clrMapOvr>
  <p:transition spd="slow" advClick="0" advTm="8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81968"/>
      </p:ext>
    </p:extLst>
  </p:cSld>
  <p:clrMapOvr>
    <a:masterClrMapping/>
  </p:clrMapOvr>
  <p:transition spd="slow" advClick="0" advTm="8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5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6301"/>
      </p:ext>
    </p:extLst>
  </p:cSld>
  <p:clrMapOvr>
    <a:masterClrMapping/>
  </p:clrMapOvr>
  <p:transition spd="slow" advClick="0" advTm="8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20435"/>
      </p:ext>
    </p:extLst>
  </p:cSld>
  <p:clrMapOvr>
    <a:masterClrMapping/>
  </p:clrMapOvr>
  <p:transition spd="slow" advClick="0" advTm="8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5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3404-2AB7-4539-9386-28B0CF16DE8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5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5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11B3-AB6E-40C7-AC2A-A57A1D028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1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8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4" y="-835295"/>
            <a:ext cx="12201299" cy="8162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>
            <a:off x="3198812" y="1066801"/>
            <a:ext cx="9002486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45277" y="1066801"/>
            <a:ext cx="7787935" cy="45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Paddle the glassy waters of the Cascades Lakes on a Kayak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457200"/>
            <a:ext cx="1681969" cy="1676400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551613" y="5715000"/>
            <a:ext cx="51815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Kayak Tours</a:t>
            </a:r>
          </a:p>
        </p:txBody>
      </p:sp>
    </p:spTree>
    <p:extLst>
      <p:ext uri="{BB962C8B-B14F-4D97-AF65-F5344CB8AC3E}">
        <p14:creationId xmlns:p14="http://schemas.microsoft.com/office/powerpoint/2010/main" val="3693575550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70" y="-304800"/>
            <a:ext cx="12293178" cy="792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84170" y="4961120"/>
            <a:ext cx="8997982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0077" y="4961120"/>
            <a:ext cx="7787935" cy="45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Relax, rejuvenate and recharge with a massage at the Spa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4800600"/>
            <a:ext cx="2286000" cy="1355360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84212" y="304800"/>
            <a:ext cx="2362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Spa</a:t>
            </a:r>
          </a:p>
        </p:txBody>
      </p:sp>
    </p:spTree>
    <p:extLst>
      <p:ext uri="{BB962C8B-B14F-4D97-AF65-F5344CB8AC3E}">
        <p14:creationId xmlns:p14="http://schemas.microsoft.com/office/powerpoint/2010/main" val="819459473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-762000"/>
            <a:ext cx="12385048" cy="82095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>
            <a:off x="2970212" y="1066799"/>
            <a:ext cx="9226582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11877" y="1066799"/>
            <a:ext cx="8321335" cy="45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Enjoy a day of golf at the Resort, Ridge or Challenge Course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473440"/>
            <a:ext cx="2286000" cy="1355360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379412" y="5638800"/>
            <a:ext cx="5562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Golf at Eagle Crest</a:t>
            </a:r>
          </a:p>
        </p:txBody>
      </p:sp>
    </p:spTree>
    <p:extLst>
      <p:ext uri="{BB962C8B-B14F-4D97-AF65-F5344CB8AC3E}">
        <p14:creationId xmlns:p14="http://schemas.microsoft.com/office/powerpoint/2010/main" val="2146068387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79215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447800"/>
            <a:ext cx="10590212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1812" y="1447800"/>
            <a:ext cx="96012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Explore Eagle Crest in style on a unique bicycle from the Resort Sports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4876800"/>
            <a:ext cx="1681969" cy="1460314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08012" y="56388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Wheel Fun Rentals</a:t>
            </a:r>
          </a:p>
        </p:txBody>
      </p:sp>
    </p:spTree>
    <p:extLst>
      <p:ext uri="{BB962C8B-B14F-4D97-AF65-F5344CB8AC3E}">
        <p14:creationId xmlns:p14="http://schemas.microsoft.com/office/powerpoint/2010/main" val="1994207177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1850"/>
            <a:ext cx="12188825" cy="8129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2474" y="1143000"/>
            <a:ext cx="9307286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0812" y="1143000"/>
            <a:ext cx="8839200" cy="4572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Explore the cool lava caves and discover what lives and grows inside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457200"/>
            <a:ext cx="1681969" cy="1676400"/>
          </a:xfrm>
          <a:prstGeom prst="rect">
            <a:avLst/>
          </a:prstGeom>
        </p:spPr>
      </p:pic>
      <p:sp>
        <p:nvSpPr>
          <p:cNvPr id="13" name="Title 6"/>
          <p:cNvSpPr txBox="1">
            <a:spLocks/>
          </p:cNvSpPr>
          <p:nvPr/>
        </p:nvSpPr>
        <p:spPr>
          <a:xfrm>
            <a:off x="454207" y="5486400"/>
            <a:ext cx="51815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Cave Tours</a:t>
            </a:r>
          </a:p>
        </p:txBody>
      </p:sp>
    </p:spTree>
    <p:extLst>
      <p:ext uri="{BB962C8B-B14F-4D97-AF65-F5344CB8AC3E}">
        <p14:creationId xmlns:p14="http://schemas.microsoft.com/office/powerpoint/2010/main" val="701014174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4" y="-838200"/>
            <a:ext cx="12201299" cy="8167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>
            <a:off x="3198812" y="1066799"/>
            <a:ext cx="9002486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97677" y="1066799"/>
            <a:ext cx="7787935" cy="45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Enjoy the scenic vistas of the Cascade Range on a Canoe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457200"/>
            <a:ext cx="1681969" cy="1676400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5612" y="5791200"/>
            <a:ext cx="51815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Canoe Tours</a:t>
            </a:r>
          </a:p>
        </p:txBody>
      </p:sp>
    </p:spTree>
    <p:extLst>
      <p:ext uri="{BB962C8B-B14F-4D97-AF65-F5344CB8AC3E}">
        <p14:creationId xmlns:p14="http://schemas.microsoft.com/office/powerpoint/2010/main" val="6739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>
        <p:wipe/>
      </p:transition>
    </mc:Choice>
    <mc:Fallback xmlns="">
      <p:transition spd="slow" advClick="0" advTm="1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4" y="-752728"/>
            <a:ext cx="12201299" cy="81441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8990012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0077" y="914400"/>
            <a:ext cx="7787935" cy="4572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Open your senses by canoeing under the moonlight or starlight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043" y="4800600"/>
            <a:ext cx="1681969" cy="1676400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455612" y="56388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Moonlight Tours</a:t>
            </a:r>
          </a:p>
        </p:txBody>
      </p:sp>
    </p:spTree>
    <p:extLst>
      <p:ext uri="{BB962C8B-B14F-4D97-AF65-F5344CB8AC3E}">
        <p14:creationId xmlns:p14="http://schemas.microsoft.com/office/powerpoint/2010/main" val="845045620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70" y="-826099"/>
            <a:ext cx="12293178" cy="82053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>
            <a:off x="3275012" y="838199"/>
            <a:ext cx="8933996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97677" y="838199"/>
            <a:ext cx="7787935" cy="45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Grab a taste of Bend’s ale culture on the Bend Brew Bus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3" y="4800600"/>
            <a:ext cx="1681969" cy="1676400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323012" y="5638800"/>
            <a:ext cx="51815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Bend Brew Bus</a:t>
            </a:r>
          </a:p>
        </p:txBody>
      </p:sp>
    </p:spTree>
    <p:extLst>
      <p:ext uri="{BB962C8B-B14F-4D97-AF65-F5344CB8AC3E}">
        <p14:creationId xmlns:p14="http://schemas.microsoft.com/office/powerpoint/2010/main" val="1562033646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91683"/>
            <a:ext cx="12188824" cy="81258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2474" y="5562600"/>
            <a:ext cx="9840686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3212" y="5562600"/>
            <a:ext cx="8839200" cy="4572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Get a behind-the-scenes look at a brewery, winery, </a:t>
            </a:r>
            <a:r>
              <a:rPr lang="en-US" sz="2400" dirty="0" err="1">
                <a:solidFill>
                  <a:srgbClr val="321900"/>
                </a:solidFill>
                <a:latin typeface="Constantia" panose="02030602050306030303" pitchFamily="18" charset="0"/>
              </a:rPr>
              <a:t>cidery</a:t>
            </a:r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 and distillery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81000"/>
            <a:ext cx="1681969" cy="1676400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551613" y="609600"/>
            <a:ext cx="51815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Local Pour</a:t>
            </a:r>
          </a:p>
        </p:txBody>
      </p:sp>
    </p:spTree>
    <p:extLst>
      <p:ext uri="{BB962C8B-B14F-4D97-AF65-F5344CB8AC3E}">
        <p14:creationId xmlns:p14="http://schemas.microsoft.com/office/powerpoint/2010/main" val="1651720851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5" y="-990600"/>
            <a:ext cx="12201299" cy="9150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6" y="4724400"/>
            <a:ext cx="2067306" cy="1602561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5713412" y="5676900"/>
            <a:ext cx="579743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Paulina Plunge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2360612" y="609599"/>
            <a:ext cx="9848396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2741612" y="609599"/>
            <a:ext cx="908333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Get wet and wild with this waterfall mountain biking adventure</a:t>
            </a:r>
          </a:p>
        </p:txBody>
      </p:sp>
    </p:spTree>
    <p:extLst>
      <p:ext uri="{BB962C8B-B14F-4D97-AF65-F5344CB8AC3E}">
        <p14:creationId xmlns:p14="http://schemas.microsoft.com/office/powerpoint/2010/main" val="3293219624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70762"/>
            <a:ext cx="12188825" cy="80955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2474" y="5562600"/>
            <a:ext cx="9612086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5562600"/>
            <a:ext cx="8685212" cy="457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Beat the heat with a whitewater adventure on the Deschutes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25" y="350200"/>
            <a:ext cx="1681969" cy="1631000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608013" y="457200"/>
            <a:ext cx="51815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Big Eddy</a:t>
            </a:r>
          </a:p>
        </p:txBody>
      </p:sp>
    </p:spTree>
    <p:extLst>
      <p:ext uri="{BB962C8B-B14F-4D97-AF65-F5344CB8AC3E}">
        <p14:creationId xmlns:p14="http://schemas.microsoft.com/office/powerpoint/2010/main" val="2027424548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1000"/>
            <a:ext cx="12188825" cy="91416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>
            <a:off x="1883229" y="381000"/>
            <a:ext cx="10305596" cy="457200"/>
          </a:xfrm>
          <a:prstGeom prst="rect">
            <a:avLst/>
          </a:prstGeom>
          <a:gradFill flip="none" rotWithShape="1">
            <a:gsLst>
              <a:gs pos="80000">
                <a:srgbClr val="FDEADA"/>
              </a:gs>
              <a:gs pos="100000">
                <a:schemeClr val="accent6">
                  <a:lumMod val="20000"/>
                  <a:lumOff val="80000"/>
                  <a:alpha val="3000"/>
                </a:schemeClr>
              </a:gs>
              <a:gs pos="57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8442" y="381000"/>
            <a:ext cx="9083336" cy="457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321900"/>
                </a:solidFill>
                <a:latin typeface="Constantia" panose="02030602050306030303" pitchFamily="18" charset="0"/>
              </a:rPr>
              <a:t>Schedule a customized fly fishing trip at your favorite river or lake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608012" y="5257800"/>
            <a:ext cx="396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Fly Fisher’s Place</a:t>
            </a:r>
          </a:p>
        </p:txBody>
      </p:sp>
    </p:spTree>
    <p:extLst>
      <p:ext uri="{BB962C8B-B14F-4D97-AF65-F5344CB8AC3E}">
        <p14:creationId xmlns:p14="http://schemas.microsoft.com/office/powerpoint/2010/main" val="1159657316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2A75257C3C94B8EDB3DD016D6326D" ma:contentTypeVersion="" ma:contentTypeDescription="Create a new document." ma:contentTypeScope="" ma:versionID="8bf3f1ff01a698280878d5f2cc440e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AD96D5-5237-4EAB-AAA0-1461B0B95012}"/>
</file>

<file path=customXml/itemProps2.xml><?xml version="1.0" encoding="utf-8"?>
<ds:datastoreItem xmlns:ds="http://schemas.openxmlformats.org/officeDocument/2006/customXml" ds:itemID="{A14798FF-C5CC-401A-88A4-1AF4109FB532}"/>
</file>

<file path=customXml/itemProps3.xml><?xml version="1.0" encoding="utf-8"?>
<ds:datastoreItem xmlns:ds="http://schemas.openxmlformats.org/officeDocument/2006/customXml" ds:itemID="{2F607E4F-78CF-4C20-8137-2317742732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4676</TotalTime>
  <Words>188</Words>
  <Application>Microsoft Office PowerPoint</Application>
  <PresentationFormat>Custom</PresentationFormat>
  <Paragraphs>40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Constantia</vt:lpstr>
      <vt:lpstr>Office Theme</vt:lpstr>
      <vt:lpstr>Paddle the glassy waters of the Cascades Lakes on a Kayak</vt:lpstr>
      <vt:lpstr>Explore the cool lava caves and discover what lives and grows inside</vt:lpstr>
      <vt:lpstr>Enjoy the scenic vistas of the Cascade Range on a Canoe</vt:lpstr>
      <vt:lpstr>Open your senses by canoeing under the moonlight or starlight</vt:lpstr>
      <vt:lpstr>Grab a taste of Bend’s ale culture on the Bend Brew Bus</vt:lpstr>
      <vt:lpstr>Get a behind-the-scenes look at a brewery, winery, cidery and distillery</vt:lpstr>
      <vt:lpstr>PowerPoint Presentation</vt:lpstr>
      <vt:lpstr>Beat the heat with a whitewater adventure on the Deschutes</vt:lpstr>
      <vt:lpstr>Schedule a customized fly fishing trip at your favorite river or lake</vt:lpstr>
      <vt:lpstr>Relax, rejuvenate and recharge with a massage at the Spa</vt:lpstr>
      <vt:lpstr>Enjoy a day of golf at the Resort, Ridge or Challenge Course</vt:lpstr>
      <vt:lpstr>Explore Eagle Crest in style on a unique bicycle from the Resort Sports Center</vt:lpstr>
    </vt:vector>
  </TitlesOfParts>
  <Company>Northview Oregon Resorts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Wanderlust Cave</dc:title>
  <dc:creator>Ellisse Dickey</dc:creator>
  <cp:lastModifiedBy>Barb Demings</cp:lastModifiedBy>
  <cp:revision>95</cp:revision>
  <dcterms:created xsi:type="dcterms:W3CDTF">2014-07-11T22:39:55Z</dcterms:created>
  <dcterms:modified xsi:type="dcterms:W3CDTF">2019-04-03T19:28:38Z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0x010100F312A75257C3C94B8EDB3DD016D6326D</vt:lpwstr>
  </property>
</Properties>
</file>